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93" r:id="rId2"/>
    <p:sldMasterId id="2147483706" r:id="rId3"/>
  </p:sldMasterIdLst>
  <p:notesMasterIdLst>
    <p:notesMasterId r:id="rId14"/>
  </p:notesMasterIdLst>
  <p:sldIdLst>
    <p:sldId id="365" r:id="rId4"/>
    <p:sldId id="396" r:id="rId5"/>
    <p:sldId id="360" r:id="rId6"/>
    <p:sldId id="277" r:id="rId7"/>
    <p:sldId id="306" r:id="rId8"/>
    <p:sldId id="262" r:id="rId9"/>
    <p:sldId id="259" r:id="rId10"/>
    <p:sldId id="307" r:id="rId11"/>
    <p:sldId id="263" r:id="rId12"/>
    <p:sldId id="375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a" initials="M" lastIdx="0" clrIdx="0">
    <p:extLst>
      <p:ext uri="{19B8F6BF-5375-455C-9EA6-DF929625EA0E}">
        <p15:presenceInfo xmlns:p15="http://schemas.microsoft.com/office/powerpoint/2012/main" userId="Mi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990099"/>
    <a:srgbClr val="FF9900"/>
    <a:srgbClr val="333399"/>
    <a:srgbClr val="FF0000"/>
    <a:srgbClr val="2C2C84"/>
    <a:srgbClr val="66CCFF"/>
    <a:srgbClr val="FFFF6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87" autoAdjust="0"/>
    <p:restoredTop sz="94660"/>
  </p:normalViewPr>
  <p:slideViewPr>
    <p:cSldViewPr>
      <p:cViewPr varScale="1">
        <p:scale>
          <a:sx n="71" d="100"/>
          <a:sy n="71" d="100"/>
        </p:scale>
        <p:origin x="12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279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4F9D7-9313-43F5-9EDE-AED3351AAC04}" type="datetimeFigureOut">
              <a:rPr lang="en-US" smtClean="0"/>
              <a:t>31-May-20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EC720-DA7B-48AB-A28F-59A180921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76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12AC2-FDB4-4DF0-91A4-51E7C91C56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9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E3AB11-5936-499A-BFD9-AED1D3FF80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0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609600"/>
            <a:ext cx="20193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09600"/>
            <a:ext cx="5905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CDD45-9067-4D26-9906-6E9EB24DF3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70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34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434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5F7D04F-2C48-419D-AB51-94D141EBF9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77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titlemaster_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467" name="Rectangle 3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ftr" sz="quarter" idx="3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fld id="{9833054E-7AAA-4D79-8A9E-45207D8375C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62200" y="3429000"/>
            <a:ext cx="6400800" cy="14478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90471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838200" y="1371600"/>
            <a:ext cx="7620000" cy="20574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EDFBA-069A-4C2F-8276-2B66A7527E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53095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E89C9-542B-4EAC-8727-D91E1F6E47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37441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1600200"/>
            <a:ext cx="3124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600200"/>
            <a:ext cx="3124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CA9E7B-73CD-4453-8785-1D7E393E9B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91801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1020C-56E4-4C11-A483-1930B6EBFF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3131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23A09-ACED-4AFA-A85B-B1549F83A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77195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2F8FE-CBB3-4736-ACAE-14D9D94EFC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991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1C5BC-03DC-4F7E-949F-E5DE4F2863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69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81517C-9FD6-4410-B105-8D497470AF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47161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0D7A3-5E87-48AB-A9E5-4F4BED05F4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35621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ABDEDC-5799-44AA-958F-05A6D9D384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24766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228600"/>
            <a:ext cx="1600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38400" y="228600"/>
            <a:ext cx="46482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9B17B-5BCC-48AA-9D97-7E36093FEC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67942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306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226307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226308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309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310" name="Group 6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226311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226312" name="Group 8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22631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1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6315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226316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226317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18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19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226320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21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22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226323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24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25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226326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27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28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226329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30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31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226332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33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34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226335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36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37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226338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39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40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226341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42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43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226344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45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4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226347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48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49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226350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51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52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226353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54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55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226356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57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58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226359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60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61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226362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63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64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226365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66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67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226368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69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70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226371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72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73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226374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75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76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226377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78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6379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80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26381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226382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83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84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226385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86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87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226388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89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90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226391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92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93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226394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95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96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226397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398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399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226400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401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402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226403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404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405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226406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407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408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226409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410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6411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226412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413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26414" name="Group 110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226415" name="Group 111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22641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41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418" name="Arc 114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419" name="Arc 115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420" name="Arc 116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42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42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64 h 2368"/>
                      <a:gd name="T2" fmla="*/ 240 w 776"/>
                      <a:gd name="T3" fmla="*/ 16 h 2368"/>
                      <a:gd name="T4" fmla="*/ 96 w 776"/>
                      <a:gd name="T5" fmla="*/ 160 h 2368"/>
                      <a:gd name="T6" fmla="*/ 336 w 776"/>
                      <a:gd name="T7" fmla="*/ 160 h 2368"/>
                      <a:gd name="T8" fmla="*/ 192 w 776"/>
                      <a:gd name="T9" fmla="*/ 304 h 2368"/>
                      <a:gd name="T10" fmla="*/ 384 w 776"/>
                      <a:gd name="T11" fmla="*/ 352 h 2368"/>
                      <a:gd name="T12" fmla="*/ 288 w 776"/>
                      <a:gd name="T13" fmla="*/ 448 h 2368"/>
                      <a:gd name="T14" fmla="*/ 480 w 776"/>
                      <a:gd name="T15" fmla="*/ 496 h 2368"/>
                      <a:gd name="T16" fmla="*/ 384 w 776"/>
                      <a:gd name="T17" fmla="*/ 592 h 2368"/>
                      <a:gd name="T18" fmla="*/ 528 w 776"/>
                      <a:gd name="T19" fmla="*/ 640 h 2368"/>
                      <a:gd name="T20" fmla="*/ 480 w 776"/>
                      <a:gd name="T21" fmla="*/ 736 h 2368"/>
                      <a:gd name="T22" fmla="*/ 576 w 776"/>
                      <a:gd name="T23" fmla="*/ 832 h 2368"/>
                      <a:gd name="T24" fmla="*/ 576 w 776"/>
                      <a:gd name="T25" fmla="*/ 928 h 2368"/>
                      <a:gd name="T26" fmla="*/ 672 w 776"/>
                      <a:gd name="T27" fmla="*/ 1072 h 2368"/>
                      <a:gd name="T28" fmla="*/ 624 w 776"/>
                      <a:gd name="T29" fmla="*/ 1216 h 2368"/>
                      <a:gd name="T30" fmla="*/ 720 w 776"/>
                      <a:gd name="T31" fmla="*/ 1312 h 2368"/>
                      <a:gd name="T32" fmla="*/ 672 w 776"/>
                      <a:gd name="T33" fmla="*/ 1456 h 2368"/>
                      <a:gd name="T34" fmla="*/ 720 w 776"/>
                      <a:gd name="T35" fmla="*/ 1600 h 2368"/>
                      <a:gd name="T36" fmla="*/ 672 w 776"/>
                      <a:gd name="T37" fmla="*/ 1696 h 2368"/>
                      <a:gd name="T38" fmla="*/ 768 w 776"/>
                      <a:gd name="T39" fmla="*/ 1840 h 2368"/>
                      <a:gd name="T40" fmla="*/ 720 w 776"/>
                      <a:gd name="T41" fmla="*/ 1984 h 2368"/>
                      <a:gd name="T42" fmla="*/ 768 w 776"/>
                      <a:gd name="T43" fmla="*/ 2176 h 2368"/>
                      <a:gd name="T44" fmla="*/ 720 w 776"/>
                      <a:gd name="T45" fmla="*/ 2224 h 2368"/>
                      <a:gd name="T46" fmla="*/ 768 w 776"/>
                      <a:gd name="T47" fmla="*/ 2368 h 2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6423" name="Freeform 119"/>
                <p:cNvSpPr>
                  <a:spLocks/>
                </p:cNvSpPr>
                <p:nvPr/>
              </p:nvSpPr>
              <p:spPr bwMode="hidden">
                <a:xfrm rot="20253369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64 h 2368"/>
                    <a:gd name="T2" fmla="*/ 240 w 776"/>
                    <a:gd name="T3" fmla="*/ 16 h 2368"/>
                    <a:gd name="T4" fmla="*/ 96 w 776"/>
                    <a:gd name="T5" fmla="*/ 160 h 2368"/>
                    <a:gd name="T6" fmla="*/ 336 w 776"/>
                    <a:gd name="T7" fmla="*/ 160 h 2368"/>
                    <a:gd name="T8" fmla="*/ 192 w 776"/>
                    <a:gd name="T9" fmla="*/ 304 h 2368"/>
                    <a:gd name="T10" fmla="*/ 384 w 776"/>
                    <a:gd name="T11" fmla="*/ 352 h 2368"/>
                    <a:gd name="T12" fmla="*/ 288 w 776"/>
                    <a:gd name="T13" fmla="*/ 448 h 2368"/>
                    <a:gd name="T14" fmla="*/ 480 w 776"/>
                    <a:gd name="T15" fmla="*/ 496 h 2368"/>
                    <a:gd name="T16" fmla="*/ 384 w 776"/>
                    <a:gd name="T17" fmla="*/ 592 h 2368"/>
                    <a:gd name="T18" fmla="*/ 528 w 776"/>
                    <a:gd name="T19" fmla="*/ 640 h 2368"/>
                    <a:gd name="T20" fmla="*/ 480 w 776"/>
                    <a:gd name="T21" fmla="*/ 736 h 2368"/>
                    <a:gd name="T22" fmla="*/ 576 w 776"/>
                    <a:gd name="T23" fmla="*/ 832 h 2368"/>
                    <a:gd name="T24" fmla="*/ 576 w 776"/>
                    <a:gd name="T25" fmla="*/ 928 h 2368"/>
                    <a:gd name="T26" fmla="*/ 672 w 776"/>
                    <a:gd name="T27" fmla="*/ 1072 h 2368"/>
                    <a:gd name="T28" fmla="*/ 624 w 776"/>
                    <a:gd name="T29" fmla="*/ 1216 h 2368"/>
                    <a:gd name="T30" fmla="*/ 720 w 776"/>
                    <a:gd name="T31" fmla="*/ 1312 h 2368"/>
                    <a:gd name="T32" fmla="*/ 672 w 776"/>
                    <a:gd name="T33" fmla="*/ 1456 h 2368"/>
                    <a:gd name="T34" fmla="*/ 720 w 776"/>
                    <a:gd name="T35" fmla="*/ 1600 h 2368"/>
                    <a:gd name="T36" fmla="*/ 672 w 776"/>
                    <a:gd name="T37" fmla="*/ 1696 h 2368"/>
                    <a:gd name="T38" fmla="*/ 768 w 776"/>
                    <a:gd name="T39" fmla="*/ 1840 h 2368"/>
                    <a:gd name="T40" fmla="*/ 720 w 776"/>
                    <a:gd name="T41" fmla="*/ 1984 h 2368"/>
                    <a:gd name="T42" fmla="*/ 768 w 776"/>
                    <a:gd name="T43" fmla="*/ 2176 h 2368"/>
                    <a:gd name="T44" fmla="*/ 720 w 776"/>
                    <a:gd name="T45" fmla="*/ 2224 h 2368"/>
                    <a:gd name="T46" fmla="*/ 768 w 776"/>
                    <a:gd name="T47" fmla="*/ 2368 h 2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26424" name="Group 120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226425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26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27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28" name="Arc 124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29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30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31" name="Freeform 127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32" name="Freeform 128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33" name="Freeform 129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34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35" name="Freeform 131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36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37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38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26439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6440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26441" name="Rectangle 13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6442" name="Rectangle 1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6443" name="Rectangle 13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15C1045-FED0-41DA-ABA6-CD7C7C809B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A237B-4E70-4D01-9543-6F0A4AC7E7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26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68195-0695-4F03-A579-3DC7E4357F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87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6FD6B-59D7-4FA1-8094-BAD51B0419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16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1589D9-A686-47CF-BACE-226ADE7283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08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448B8-598F-4F68-AAA8-6AFD5E4C49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6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92703-3D57-4154-A5CF-C140E484FF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23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84820-0008-444D-86F0-E88D804E64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254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D91A1D-4DA3-4FF0-80DE-E010BC9996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70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353A0-4CB0-4DAA-9351-FCD641B4DC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71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3A28E-D204-4E81-BC30-54350F3E5A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10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CBBEA-079A-4969-A2D5-CA6ECEEDDA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57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CCEED-BB64-475A-A5AE-579B9CD332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7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65F7A-C17B-4053-A37F-DE8DEE1639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70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A2A01-EF5F-4797-893F-09015A743F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54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386F38-088A-45DE-B82F-5E0B9302C2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77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6625C9-DB98-4984-AF79-1366F6488A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13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3E9DD-2C01-4400-AE52-E45336AB14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59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A03C2324-8EAC-4234-A939-56CDAF5A8A4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8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442" name="Group 2"/>
          <p:cNvGrpSpPr>
            <a:grpSpLocks/>
          </p:cNvGrpSpPr>
          <p:nvPr/>
        </p:nvGrpSpPr>
        <p:grpSpPr bwMode="auto">
          <a:xfrm>
            <a:off x="0" y="0"/>
            <a:ext cx="2667000" cy="6858000"/>
            <a:chOff x="0" y="0"/>
            <a:chExt cx="1680" cy="4320"/>
          </a:xfrm>
        </p:grpSpPr>
        <p:sp>
          <p:nvSpPr>
            <p:cNvPr id="189443" name="Rectangle 3"/>
            <p:cNvSpPr>
              <a:spLocks noChangeArrowheads="1"/>
            </p:cNvSpPr>
            <p:nvPr/>
          </p:nvSpPr>
          <p:spPr bwMode="hidden">
            <a:xfrm>
              <a:off x="124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549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1800">
                <a:latin typeface="Arial" panose="020B0604020202020204" pitchFamily="34" charset="0"/>
              </a:endParaRPr>
            </a:p>
          </p:txBody>
        </p:sp>
        <p:pic>
          <p:nvPicPr>
            <p:cNvPr id="189444" name="Picture 4" descr="slidemaster_med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1348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94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228600"/>
            <a:ext cx="6400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94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0" y="1600200"/>
            <a:ext cx="6400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94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894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894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fld id="{934020F6-A50F-428A-AFD9-21C36CE0677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spd="slow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82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225283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25284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285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5286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25287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288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5289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25290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291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5292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25293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25294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295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296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25297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25298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299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00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25301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02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03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25304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05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06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25307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08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09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25310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11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12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25313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14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15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25316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17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18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25319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20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21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25322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23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24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25325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26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27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25328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29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30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25331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32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33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25334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35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36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25337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38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39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25340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41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42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25343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44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45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25346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47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48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25349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50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51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25352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53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54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25355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56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57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25358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59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5360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361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25362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25363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64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65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25366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67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68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25369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70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71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25372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73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74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25375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76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77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25378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79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80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25381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82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83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25384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85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86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25387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88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89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25390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91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92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25393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394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25395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396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397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398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399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00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01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02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03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04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05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06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07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08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09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10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11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12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13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14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15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16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2541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41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5419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5420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5421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15F8ABE6-D612-419C-976C-8FF780A726B3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WAV"/><Relationship Id="rId7" Type="http://schemas.openxmlformats.org/officeDocument/2006/relationships/slide" Target="slide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5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WAV"/><Relationship Id="rId7" Type="http://schemas.openxmlformats.org/officeDocument/2006/relationships/slide" Target="slide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9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10287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>
          <a:xfrm>
            <a:off x="1143000" y="17929"/>
            <a:ext cx="6934200" cy="83820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/>
          <a:lstStyle/>
          <a:p>
            <a:r>
              <a:rPr lang="sr-Cyrl-RS" sz="4400" dirty="0" smtClean="0">
                <a:solidFill>
                  <a:srgbClr val="C00000"/>
                </a:solidFill>
              </a:rPr>
              <a:t>,,Мачак отишао у хајдуке’’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endParaRPr lang="sr-Cyrl-RS" sz="4000" dirty="0"/>
          </a:p>
          <a:p>
            <a:pPr>
              <a:buFontTx/>
              <a:buNone/>
            </a:pPr>
            <a:r>
              <a:rPr lang="sr-Cyrl-RS" sz="4000" dirty="0"/>
              <a:t>     </a:t>
            </a:r>
            <a:endParaRPr lang="en-US" sz="4400" i="1" dirty="0"/>
          </a:p>
        </p:txBody>
      </p:sp>
      <p:sp>
        <p:nvSpPr>
          <p:cNvPr id="4" name="Horizontal Scroll 3"/>
          <p:cNvSpPr/>
          <p:nvPr/>
        </p:nvSpPr>
        <p:spPr bwMode="auto">
          <a:xfrm>
            <a:off x="228600" y="-76200"/>
            <a:ext cx="6324600" cy="3048000"/>
          </a:xfrm>
          <a:prstGeom prst="horizontalScrol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Ово је скраћена верзија</a:t>
            </a:r>
            <a:r>
              <a:rPr kumimoji="0" lang="sr-Cyrl-RS" sz="2400" b="1" i="0" u="none" strike="noStrike" cap="none" normalizeH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 презентације која је послужила за утврђивање текста. Морала је бити коригована како би били испоштовани услови конкурса.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Cyrl-RS" b="1" baseline="0" dirty="0" smtClean="0">
                <a:solidFill>
                  <a:schemeClr val="bg2">
                    <a:lumMod val="75000"/>
                  </a:schemeClr>
                </a:solidFill>
              </a:rPr>
              <a:t>На часовима ваннаставних активности изведена</a:t>
            </a:r>
            <a:r>
              <a:rPr lang="sr-Cyrl-RS" b="1" dirty="0" smtClean="0">
                <a:solidFill>
                  <a:schemeClr val="bg2">
                    <a:lumMod val="75000"/>
                  </a:schemeClr>
                </a:solidFill>
              </a:rPr>
              <a:t> је луткарска представа.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9144000" cy="3630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" y="-13447"/>
            <a:ext cx="9139518" cy="1219200"/>
          </a:xfrm>
          <a:pattFill prst="pct30">
            <a:fgClr>
              <a:schemeClr val="accent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/>
          <a:lstStyle/>
          <a:p>
            <a:pPr algn="ctr"/>
            <a:r>
              <a:rPr lang="sr-Cyrl-RS" sz="2400" b="1" dirty="0" smtClean="0"/>
              <a:t>Погледајте следећи цртани филм и уочите сличности и разлике са текстом из читанке ,,</a:t>
            </a:r>
            <a:r>
              <a:rPr lang="sr-Cyrl-RS" sz="2400" b="1" dirty="0"/>
              <a:t>Мачак отишао у хајдуке</a:t>
            </a:r>
            <a:r>
              <a:rPr lang="sr-Cyrl-RS" sz="2400" b="1" dirty="0" smtClean="0"/>
              <a:t>’’. </a:t>
            </a:r>
            <a:endParaRPr lang="en-US" sz="2400" b="1" dirty="0"/>
          </a:p>
        </p:txBody>
      </p:sp>
      <p:pic>
        <p:nvPicPr>
          <p:cNvPr id="4" name="MAČAK ODE U HAJDUKE - Crtani film za dec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05753"/>
            <a:ext cx="9144000" cy="5045869"/>
          </a:xfrm>
        </p:spPr>
      </p:pic>
    </p:spTree>
    <p:extLst>
      <p:ext uri="{BB962C8B-B14F-4D97-AF65-F5344CB8AC3E}">
        <p14:creationId xmlns:p14="http://schemas.microsoft.com/office/powerpoint/2010/main" val="18295918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057400"/>
            <a:ext cx="8763000" cy="2667000"/>
          </a:xfrm>
          <a:noFill/>
        </p:spPr>
        <p:txBody>
          <a:bodyPr anchor="ctr"/>
          <a:lstStyle/>
          <a:p>
            <a:r>
              <a:rPr lang="sr-Cyrl-CS" sz="5400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Ravie" panose="04040805050809020602" pitchFamily="82" charset="0"/>
              </a:rPr>
              <a:t>Желите ли да постанете МИЛИОНЕР?</a:t>
            </a:r>
            <a:r>
              <a:rPr lang="en-GB" sz="5400" dirty="0">
                <a:solidFill>
                  <a:srgbClr val="FFFFFF"/>
                </a:solidFill>
                <a:latin typeface="Old English Text MT" panose="03040902040508030806" pitchFamily="66" charset="0"/>
              </a:rPr>
              <a:t/>
            </a:r>
            <a:br>
              <a:rPr lang="en-GB" sz="5400" dirty="0">
                <a:solidFill>
                  <a:srgbClr val="FFFFFF"/>
                </a:solidFill>
                <a:latin typeface="Old English Text MT" panose="03040902040508030806" pitchFamily="66" charset="0"/>
              </a:rPr>
            </a:br>
            <a:r>
              <a:rPr lang="en-GB" sz="5400" dirty="0">
                <a:solidFill>
                  <a:srgbClr val="FFFFFF"/>
                </a:solidFill>
                <a:latin typeface="Lucida Console" panose="020B0609040504020204" pitchFamily="49" charset="0"/>
              </a:rPr>
              <a:t/>
            </a:r>
            <a:br>
              <a:rPr lang="en-GB" sz="5400" dirty="0">
                <a:solidFill>
                  <a:srgbClr val="FFFFFF"/>
                </a:solidFill>
                <a:latin typeface="Lucida Console" panose="020B0609040504020204" pitchFamily="49" charset="0"/>
              </a:rPr>
            </a:br>
            <a:endParaRPr lang="en-US" sz="5400" dirty="0">
              <a:solidFill>
                <a:srgbClr val="FFFFFF"/>
              </a:solidFill>
              <a:latin typeface="Lucida Console" panose="020B0609040504020204" pitchFamily="49" charset="0"/>
            </a:endParaRPr>
          </a:p>
        </p:txBody>
      </p:sp>
      <p:pic>
        <p:nvPicPr>
          <p:cNvPr id="122886" name="Picture 6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19600"/>
            <a:ext cx="2362200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  <p:sndAc>
      <p:stSnd>
        <p:snd r:embed="rId2" name="st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685800" y="457200"/>
            <a:ext cx="7772400" cy="2057400"/>
          </a:xfrm>
          <a:prstGeom prst="flowChartTerminator">
            <a:avLst/>
          </a:prstGeom>
          <a:solidFill>
            <a:schemeClr val="tx2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304800" y="3124200"/>
            <a:ext cx="3886200" cy="1143000"/>
          </a:xfrm>
          <a:prstGeom prst="flowChartTerminator">
            <a:avLst/>
          </a:prstGeom>
          <a:solidFill>
            <a:schemeClr val="tx2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>
            <a:off x="4876800" y="3200400"/>
            <a:ext cx="3962400" cy="1143000"/>
          </a:xfrm>
          <a:prstGeom prst="flowChartTerminator">
            <a:avLst/>
          </a:prstGeom>
          <a:solidFill>
            <a:schemeClr val="tx2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304800" y="4876800"/>
            <a:ext cx="3886200" cy="1143000"/>
          </a:xfrm>
          <a:prstGeom prst="flowChartTerminator">
            <a:avLst/>
          </a:prstGeom>
          <a:solidFill>
            <a:schemeClr val="tx2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4953000" y="4876800"/>
            <a:ext cx="3886200" cy="1143000"/>
          </a:xfrm>
          <a:prstGeom prst="flowChartTerminator">
            <a:avLst/>
          </a:prstGeom>
          <a:solidFill>
            <a:schemeClr val="tx2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 flipH="1">
            <a:off x="0" y="3657600"/>
            <a:ext cx="3048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 flipH="1">
            <a:off x="0" y="5410200"/>
            <a:ext cx="3048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4191000" y="3657600"/>
            <a:ext cx="6858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>
            <a:off x="4191000" y="5410200"/>
            <a:ext cx="7620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>
            <a:off x="8839200" y="3657600"/>
            <a:ext cx="3048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Line 12"/>
          <p:cNvSpPr>
            <a:spLocks noChangeShapeType="1"/>
          </p:cNvSpPr>
          <p:nvPr/>
        </p:nvSpPr>
        <p:spPr bwMode="auto">
          <a:xfrm>
            <a:off x="8839200" y="5410200"/>
            <a:ext cx="3048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Rectangle 14"/>
          <p:cNvSpPr>
            <a:spLocks noGrp="1" noChangeArrowheads="1"/>
          </p:cNvSpPr>
          <p:nvPr>
            <p:ph sz="quarter" idx="1"/>
          </p:nvPr>
        </p:nvSpPr>
        <p:spPr>
          <a:xfrm>
            <a:off x="304800" y="2514600"/>
            <a:ext cx="3810000" cy="1981200"/>
          </a:xfrm>
        </p:spPr>
        <p:txBody>
          <a:bodyPr/>
          <a:lstStyle/>
          <a:p>
            <a:pPr>
              <a:buFontTx/>
              <a:buNone/>
            </a:pPr>
            <a:endParaRPr lang="en-US" sz="2400" dirty="0">
              <a:hlinkClick r:id="rId6" action="ppaction://hlinksldjump"/>
            </a:endParaRPr>
          </a:p>
          <a:p>
            <a:pPr>
              <a:buFontTx/>
              <a:buNone/>
            </a:pPr>
            <a:endParaRPr lang="en-US" sz="2400" dirty="0">
              <a:hlinkClick r:id="rId6" action="ppaction://hlinksldjump"/>
            </a:endParaRPr>
          </a:p>
          <a:p>
            <a:pPr algn="ctr">
              <a:buSzPct val="60000"/>
              <a:buFont typeface="Wingdings" panose="05000000000000000000" pitchFamily="2" charset="2"/>
              <a:buChar char="u"/>
            </a:pPr>
            <a:r>
              <a:rPr lang="en-US" b="1" dirty="0">
                <a:solidFill>
                  <a:srgbClr val="FFFFFF"/>
                </a:solidFill>
                <a:hlinkClick r:id="rId6" action="ppaction://hlinksldjump"/>
              </a:rPr>
              <a:t>A:</a:t>
            </a:r>
            <a:r>
              <a:rPr lang="sr-Cyrl-RS" b="1" dirty="0">
                <a:solidFill>
                  <a:srgbClr val="FFFFFF"/>
                </a:solidFill>
                <a:hlinkClick r:id="rId6" action="ppaction://hlinksldjump"/>
              </a:rPr>
              <a:t> </a:t>
            </a:r>
            <a:r>
              <a:rPr lang="sr-Cyrl-RS" b="1" dirty="0" smtClean="0">
                <a:solidFill>
                  <a:srgbClr val="FFFFFF"/>
                </a:solidFill>
                <a:hlinkClick r:id="rId6" action="ppaction://hlinksldjump"/>
              </a:rPr>
              <a:t>Оскар Вајлд</a:t>
            </a:r>
            <a:endParaRPr lang="en-US" sz="2400" b="1" dirty="0">
              <a:solidFill>
                <a:srgbClr val="FFFFFF"/>
              </a:solidFill>
              <a:hlinkClick r:id="rId6" action="ppaction://hlinksldjump"/>
            </a:endParaRPr>
          </a:p>
        </p:txBody>
      </p:sp>
      <p:sp>
        <p:nvSpPr>
          <p:cNvPr id="30735" name="Rectangle 15"/>
          <p:cNvSpPr>
            <a:spLocks noGrp="1" noChangeArrowheads="1"/>
          </p:cNvSpPr>
          <p:nvPr>
            <p:ph sz="quarter" idx="2"/>
          </p:nvPr>
        </p:nvSpPr>
        <p:spPr>
          <a:xfrm>
            <a:off x="4755776" y="2743200"/>
            <a:ext cx="3810000" cy="1981200"/>
          </a:xfrm>
        </p:spPr>
        <p:txBody>
          <a:bodyPr/>
          <a:lstStyle/>
          <a:p>
            <a:pPr>
              <a:buFontTx/>
              <a:buNone/>
            </a:pPr>
            <a:endParaRPr lang="en-US" sz="2400" dirty="0">
              <a:hlinkClick r:id="rId6" action="ppaction://hlinksldjump"/>
            </a:endParaRPr>
          </a:p>
          <a:p>
            <a:pPr algn="ctr">
              <a:buSzPct val="60000"/>
              <a:buFont typeface="Wingdings" panose="05000000000000000000" pitchFamily="2" charset="2"/>
              <a:buChar char="u"/>
            </a:pPr>
            <a:r>
              <a:rPr lang="en-US" b="1" dirty="0">
                <a:solidFill>
                  <a:srgbClr val="FFFFFF"/>
                </a:solidFill>
                <a:hlinkClick r:id="rId6" action="ppaction://hlinksldjump"/>
              </a:rPr>
              <a:t>B</a:t>
            </a:r>
            <a:r>
              <a:rPr lang="en-US" b="1" dirty="0" smtClean="0">
                <a:solidFill>
                  <a:srgbClr val="FFFFFF"/>
                </a:solidFill>
                <a:hlinkClick r:id="rId6" action="ppaction://hlinksldjump"/>
              </a:rPr>
              <a:t>:</a:t>
            </a:r>
            <a:r>
              <a:rPr lang="sr-Cyrl-RS" b="1" dirty="0" smtClean="0">
                <a:solidFill>
                  <a:srgbClr val="FFFFFF"/>
                </a:solidFill>
                <a:hlinkClick r:id="rId6" action="ppaction://hlinksldjump"/>
              </a:rPr>
              <a:t> Бранко Радичевић</a:t>
            </a:r>
            <a:endParaRPr lang="en-US" b="1" dirty="0">
              <a:solidFill>
                <a:srgbClr val="FFFFFF"/>
              </a:solidFill>
              <a:hlinkClick r:id="rId6" action="ppaction://hlinksldjump"/>
            </a:endParaRPr>
          </a:p>
        </p:txBody>
      </p:sp>
      <p:sp>
        <p:nvSpPr>
          <p:cNvPr id="30736" name="Rectangle 16"/>
          <p:cNvSpPr>
            <a:spLocks noGrp="1" noChangeArrowheads="1"/>
          </p:cNvSpPr>
          <p:nvPr>
            <p:ph sz="quarter" idx="3"/>
          </p:nvPr>
        </p:nvSpPr>
        <p:spPr>
          <a:xfrm>
            <a:off x="304800" y="4724400"/>
            <a:ext cx="3810000" cy="1981200"/>
          </a:xfrm>
        </p:spPr>
        <p:txBody>
          <a:bodyPr/>
          <a:lstStyle/>
          <a:p>
            <a:pPr>
              <a:buFontTx/>
              <a:buNone/>
            </a:pPr>
            <a:endParaRPr lang="en-US" sz="2400" dirty="0"/>
          </a:p>
          <a:p>
            <a:pPr algn="ctr">
              <a:buSzPct val="60000"/>
              <a:buFont typeface="Wingdings" panose="05000000000000000000" pitchFamily="2" charset="2"/>
              <a:buChar char="u"/>
            </a:pPr>
            <a:r>
              <a:rPr lang="en-US" b="1" dirty="0">
                <a:solidFill>
                  <a:srgbClr val="FFFFFF"/>
                </a:solidFill>
                <a:hlinkClick r:id="rId7" action="ppaction://hlinksldjump"/>
              </a:rPr>
              <a:t>C:</a:t>
            </a:r>
            <a:r>
              <a:rPr lang="sr-Cyrl-RS" b="1" dirty="0">
                <a:solidFill>
                  <a:srgbClr val="FFFFFF"/>
                </a:solidFill>
                <a:hlinkClick r:id="rId7" action="ppaction://hlinksldjump"/>
              </a:rPr>
              <a:t> </a:t>
            </a:r>
            <a:r>
              <a:rPr lang="sr-Cyrl-RS" b="1" dirty="0" smtClean="0">
                <a:solidFill>
                  <a:srgbClr val="FFFFFF"/>
                </a:solidFill>
                <a:hlinkClick r:id="rId7" action="ppaction://hlinksldjump"/>
              </a:rPr>
              <a:t>Бранко Ћопић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0737" name="Rectangle 17"/>
          <p:cNvSpPr>
            <a:spLocks noGrp="1" noChangeArrowheads="1"/>
          </p:cNvSpPr>
          <p:nvPr>
            <p:ph sz="quarter" idx="4"/>
          </p:nvPr>
        </p:nvSpPr>
        <p:spPr>
          <a:xfrm>
            <a:off x="4755776" y="3955676"/>
            <a:ext cx="3810000" cy="1981200"/>
          </a:xfrm>
        </p:spPr>
        <p:txBody>
          <a:bodyPr/>
          <a:lstStyle/>
          <a:p>
            <a:pPr algn="ctr">
              <a:buFontTx/>
              <a:buNone/>
            </a:pPr>
            <a:endParaRPr lang="en-US" sz="2400" dirty="0"/>
          </a:p>
          <a:p>
            <a:pPr algn="ctr">
              <a:buFontTx/>
              <a:buNone/>
            </a:pPr>
            <a:endParaRPr lang="en-US" sz="2400" dirty="0"/>
          </a:p>
          <a:p>
            <a:pPr algn="ctr">
              <a:buSzPct val="60000"/>
              <a:buFont typeface="Wingdings" panose="05000000000000000000" pitchFamily="2" charset="2"/>
              <a:buChar char="u"/>
            </a:pPr>
            <a:r>
              <a:rPr lang="en-US" b="1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</a:t>
            </a:r>
            <a:r>
              <a:rPr lang="en-US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:</a:t>
            </a:r>
            <a:r>
              <a:rPr lang="sr-Cyrl-RS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Душан Радовић</a:t>
            </a:r>
            <a:endParaRPr lang="en-US" b="1" u="sng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8458200" y="1447800"/>
            <a:ext cx="6858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 flipH="1">
            <a:off x="0" y="1447800"/>
            <a:ext cx="6858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48" name="Picture 2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3" name="Rectangle 23"/>
          <p:cNvSpPr>
            <a:spLocks noChangeArrowheads="1"/>
          </p:cNvSpPr>
          <p:nvPr/>
        </p:nvSpPr>
        <p:spPr bwMode="auto">
          <a:xfrm>
            <a:off x="8610600" y="6400800"/>
            <a:ext cx="533400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49" name="Picture 29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2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8382000" y="152400"/>
            <a:ext cx="762000" cy="685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6" name="Text Box 36"/>
          <p:cNvSpPr txBox="1">
            <a:spLocks noChangeArrowheads="1"/>
          </p:cNvSpPr>
          <p:nvPr/>
        </p:nvSpPr>
        <p:spPr bwMode="auto">
          <a:xfrm>
            <a:off x="914400" y="685800"/>
            <a:ext cx="71628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,,Ma</a:t>
            </a:r>
            <a:r>
              <a:rPr lang="sr-Cyrl-RS" sz="4400" dirty="0" smtClean="0">
                <a:solidFill>
                  <a:srgbClr val="FFFF00"/>
                </a:solidFill>
              </a:rPr>
              <a:t>чак отишао у хајдуке’’ написао је</a:t>
            </a:r>
            <a:r>
              <a:rPr lang="sr-Cyrl-CS" sz="4400" dirty="0" smtClean="0">
                <a:solidFill>
                  <a:srgbClr val="FFFF00"/>
                </a:solidFill>
              </a:rPr>
              <a:t>?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0" fill="hold"/>
                                        <p:tgtEl>
                                          <p:spTgt spid="30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386" fill="hold"/>
                                        <p:tgtEl>
                                          <p:spTgt spid="307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9"/>
                </p:tgtEl>
              </p:cMediaNode>
            </p:audio>
            <p:audio>
              <p:cMediaNode>
                <p:cTn id="3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8"/>
                </p:tgtEl>
              </p:cMediaNode>
            </p:audio>
          </p:childTnLst>
        </p:cTn>
      </p:par>
    </p:tnLst>
    <p:bldLst>
      <p:bldP spid="30734" grpId="0" autoUpdateAnimBg="0"/>
      <p:bldP spid="30735" grpId="0" autoUpdateAnimBg="0"/>
      <p:bldP spid="30736" grpId="0" autoUpdateAnimBg="0"/>
      <p:bldP spid="3073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AutoShape 3"/>
          <p:cNvSpPr>
            <a:spLocks noChangeArrowheads="1"/>
          </p:cNvSpPr>
          <p:nvPr/>
        </p:nvSpPr>
        <p:spPr bwMode="auto">
          <a:xfrm>
            <a:off x="914400" y="1676400"/>
            <a:ext cx="6858000" cy="39624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sr-Cyrl-CS" sz="4800" b="1">
                <a:solidFill>
                  <a:schemeClr val="accent2"/>
                </a:solidFill>
              </a:rPr>
              <a:t>НЕТАЧНО!</a:t>
            </a:r>
            <a:endParaRPr lang="en-US" sz="4800" b="1">
              <a:solidFill>
                <a:schemeClr val="accent2"/>
              </a:solidFill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3200400" y="5867400"/>
            <a:ext cx="3914775" cy="528638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r-Cyrl-CS" sz="2800" b="1" dirty="0">
                <a:solidFill>
                  <a:srgbClr val="FFFF00"/>
                </a:solidFill>
                <a:hlinkClick r:id="rId2" action="ppaction://hlinksldjump"/>
              </a:rPr>
              <a:t>ПОКУШАЈ ПОНОВО!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60423" name="Picture 7" descr="smil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"/>
            <a:ext cx="19050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blind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7" name="AutoShape 21"/>
          <p:cNvSpPr>
            <a:spLocks noChangeArrowheads="1"/>
          </p:cNvSpPr>
          <p:nvPr/>
        </p:nvSpPr>
        <p:spPr bwMode="auto">
          <a:xfrm>
            <a:off x="0" y="228600"/>
            <a:ext cx="2819400" cy="25908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sr-Cyrl-CS" sz="3200" b="1">
                <a:solidFill>
                  <a:schemeClr val="accent2"/>
                </a:solidFill>
              </a:rPr>
              <a:t>Тачно</a:t>
            </a:r>
            <a:r>
              <a:rPr lang="en-US" sz="3200" b="1">
                <a:solidFill>
                  <a:schemeClr val="accent2"/>
                </a:solidFill>
              </a:rPr>
              <a:t>!</a:t>
            </a:r>
          </a:p>
        </p:txBody>
      </p:sp>
      <p:pic>
        <p:nvPicPr>
          <p:cNvPr id="14359" name="Picture 2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5715000" y="6096000"/>
            <a:ext cx="609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581400"/>
            <a:ext cx="7772400" cy="1143000"/>
          </a:xfrm>
        </p:spPr>
        <p:txBody>
          <a:bodyPr/>
          <a:lstStyle/>
          <a:p>
            <a:r>
              <a:rPr lang="sr-Cyrl-CS" sz="8800">
                <a:solidFill>
                  <a:srgbClr val="66CCFF"/>
                </a:solidFill>
              </a:rPr>
              <a:t>ПОГОДАК</a:t>
            </a:r>
            <a:endParaRPr lang="en-US" sz="8800">
              <a:solidFill>
                <a:srgbClr val="66CCFF"/>
              </a:solidFill>
            </a:endParaRPr>
          </a:p>
        </p:txBody>
      </p:sp>
    </p:spTree>
  </p:cSld>
  <p:clrMapOvr>
    <a:masterClrMapping/>
  </p:clrMapOvr>
  <p:transition advClick="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" fill="hold"/>
                                        <p:tgtEl>
                                          <p:spTgt spid="143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685800" y="0"/>
            <a:ext cx="7772400" cy="2057400"/>
          </a:xfrm>
          <a:prstGeom prst="flowChartTerminator">
            <a:avLst/>
          </a:prstGeom>
          <a:solidFill>
            <a:schemeClr val="tx2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304800" y="3124200"/>
            <a:ext cx="3886200" cy="1143000"/>
          </a:xfrm>
          <a:prstGeom prst="flowChartTerminator">
            <a:avLst/>
          </a:prstGeom>
          <a:solidFill>
            <a:schemeClr val="tx2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4876800" y="3200400"/>
            <a:ext cx="3962400" cy="1143000"/>
          </a:xfrm>
          <a:prstGeom prst="flowChartTerminator">
            <a:avLst/>
          </a:prstGeom>
          <a:solidFill>
            <a:schemeClr val="tx2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304800" y="4876800"/>
            <a:ext cx="3886200" cy="1143000"/>
          </a:xfrm>
          <a:prstGeom prst="flowChartTerminator">
            <a:avLst/>
          </a:prstGeom>
          <a:solidFill>
            <a:schemeClr val="tx2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4953000" y="4876800"/>
            <a:ext cx="3886200" cy="1143000"/>
          </a:xfrm>
          <a:prstGeom prst="flowChartTerminator">
            <a:avLst/>
          </a:prstGeom>
          <a:solidFill>
            <a:schemeClr val="tx2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H="1">
            <a:off x="0" y="3657600"/>
            <a:ext cx="3048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H="1">
            <a:off x="0" y="5410200"/>
            <a:ext cx="3048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91000" y="3657600"/>
            <a:ext cx="6858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4191000" y="5410200"/>
            <a:ext cx="7620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8839200" y="3657600"/>
            <a:ext cx="3048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8839200" y="5410200"/>
            <a:ext cx="3048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Rectangle 14"/>
          <p:cNvSpPr>
            <a:spLocks noGrp="1" noChangeArrowheads="1"/>
          </p:cNvSpPr>
          <p:nvPr>
            <p:ph sz="quarter" idx="1"/>
          </p:nvPr>
        </p:nvSpPr>
        <p:spPr>
          <a:xfrm>
            <a:off x="228600" y="2514600"/>
            <a:ext cx="4114800" cy="1981200"/>
          </a:xfrm>
        </p:spPr>
        <p:txBody>
          <a:bodyPr/>
          <a:lstStyle/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 algn="ctr">
              <a:buSzPct val="60000"/>
              <a:buFont typeface="Wingdings" panose="05000000000000000000" pitchFamily="2" charset="2"/>
              <a:buChar char="u"/>
            </a:pPr>
            <a:r>
              <a:rPr lang="en-US" b="1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A: </a:t>
            </a:r>
            <a:r>
              <a:rPr lang="sr-Cyrl-RS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гавраном</a:t>
            </a:r>
            <a:endParaRPr lang="en-US" b="1" u="sng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135" name="Rectangle 15"/>
          <p:cNvSpPr>
            <a:spLocks noGrp="1" noChangeArrowheads="1"/>
          </p:cNvSpPr>
          <p:nvPr>
            <p:ph sz="quarter" idx="2"/>
          </p:nvPr>
        </p:nvSpPr>
        <p:spPr>
          <a:xfrm>
            <a:off x="4724400" y="3048000"/>
            <a:ext cx="4191000" cy="1981200"/>
          </a:xfrm>
        </p:spPr>
        <p:txBody>
          <a:bodyPr/>
          <a:lstStyle/>
          <a:p>
            <a:pPr>
              <a:buFontTx/>
              <a:buNone/>
            </a:pPr>
            <a:endParaRPr lang="en-US" sz="2400" dirty="0"/>
          </a:p>
          <a:p>
            <a:pPr algn="ctr">
              <a:buSzPct val="60000"/>
              <a:buFont typeface="Wingdings" panose="05000000000000000000" pitchFamily="2" charset="2"/>
              <a:buChar char="u"/>
            </a:pPr>
            <a:r>
              <a:rPr lang="en-US" b="1" dirty="0">
                <a:solidFill>
                  <a:srgbClr val="FF9900"/>
                </a:solidFill>
                <a:hlinkClick r:id="rId6" action="ppaction://hlinksldjump"/>
              </a:rPr>
              <a:t>B: </a:t>
            </a:r>
            <a:r>
              <a:rPr lang="sr-Cyrl-RS" b="1" dirty="0" smtClean="0">
                <a:solidFill>
                  <a:srgbClr val="FF9900"/>
                </a:solidFill>
                <a:hlinkClick r:id="rId6" action="ppaction://hlinksldjump"/>
              </a:rPr>
              <a:t>косом</a:t>
            </a:r>
            <a:endParaRPr lang="en-US" b="1" dirty="0">
              <a:solidFill>
                <a:srgbClr val="FF9900"/>
              </a:solidFill>
            </a:endParaRPr>
          </a:p>
        </p:txBody>
      </p:sp>
      <p:sp>
        <p:nvSpPr>
          <p:cNvPr id="5136" name="Rectangle 16"/>
          <p:cNvSpPr>
            <a:spLocks noGrp="1" noChangeArrowheads="1"/>
          </p:cNvSpPr>
          <p:nvPr>
            <p:ph sz="quarter" idx="3"/>
          </p:nvPr>
        </p:nvSpPr>
        <p:spPr>
          <a:xfrm>
            <a:off x="0" y="4724400"/>
            <a:ext cx="4343400" cy="1981200"/>
          </a:xfrm>
        </p:spPr>
        <p:txBody>
          <a:bodyPr/>
          <a:lstStyle/>
          <a:p>
            <a:pPr>
              <a:buFontTx/>
              <a:buNone/>
            </a:pPr>
            <a:endParaRPr lang="en-US" sz="2400" dirty="0">
              <a:hlinkClick r:id="rId7" action="ppaction://hlinksldjump"/>
            </a:endParaRPr>
          </a:p>
          <a:p>
            <a:pPr algn="ctr">
              <a:buSzPct val="60000"/>
              <a:buFont typeface="Wingdings" panose="05000000000000000000" pitchFamily="2" charset="2"/>
              <a:buChar char="u"/>
            </a:pPr>
            <a:r>
              <a:rPr lang="en-US" b="1" dirty="0">
                <a:solidFill>
                  <a:srgbClr val="FFFF00"/>
                </a:solidFill>
                <a:hlinkClick r:id="rId7" action="ppaction://hlinksldjump"/>
              </a:rPr>
              <a:t>C: </a:t>
            </a:r>
            <a:r>
              <a:rPr lang="sr-Cyrl-RS" b="1" dirty="0" smtClean="0">
                <a:solidFill>
                  <a:srgbClr val="FFFF00"/>
                </a:solidFill>
                <a:hlinkClick r:id="rId7" action="ppaction://hlinksldjump"/>
              </a:rPr>
              <a:t>свраком</a:t>
            </a:r>
            <a:r>
              <a:rPr lang="en-US" b="1" dirty="0" smtClean="0">
                <a:solidFill>
                  <a:srgbClr val="FFFF00"/>
                </a:solidFill>
                <a:hlinkClick r:id="rId7" action="ppaction://hlinksldjump"/>
              </a:rPr>
              <a:t>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137" name="Rectangle 17"/>
          <p:cNvSpPr>
            <a:spLocks noGrp="1" noChangeArrowheads="1"/>
          </p:cNvSpPr>
          <p:nvPr>
            <p:ph sz="quarter" idx="4"/>
          </p:nvPr>
        </p:nvSpPr>
        <p:spPr>
          <a:xfrm>
            <a:off x="4800600" y="4343400"/>
            <a:ext cx="4343400" cy="1981200"/>
          </a:xfrm>
        </p:spPr>
        <p:txBody>
          <a:bodyPr/>
          <a:lstStyle/>
          <a:p>
            <a:pPr algn="ctr">
              <a:buFontTx/>
              <a:buNone/>
            </a:pPr>
            <a:endParaRPr lang="en-US" sz="2400" dirty="0"/>
          </a:p>
          <a:p>
            <a:pPr algn="ctr">
              <a:buFontTx/>
              <a:buNone/>
            </a:pPr>
            <a:endParaRPr lang="en-US" sz="2400" dirty="0"/>
          </a:p>
          <a:p>
            <a:pPr algn="ctr">
              <a:buSzPct val="60000"/>
              <a:buFont typeface="Wingdings" panose="05000000000000000000" pitchFamily="2" charset="2"/>
              <a:buChar char="u"/>
            </a:pPr>
            <a:r>
              <a:rPr lang="en-US" b="1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D: </a:t>
            </a:r>
            <a:r>
              <a:rPr lang="sr-Cyrl-RS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врапцем</a:t>
            </a:r>
            <a:endParaRPr lang="en-US" b="1" u="sng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>
            <a:off x="8458200" y="1447800"/>
            <a:ext cx="6858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 flipH="1">
            <a:off x="0" y="1447800"/>
            <a:ext cx="6858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2362200" y="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838200" y="381000"/>
            <a:ext cx="753586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sr-Cyrl-CS" sz="4000" dirty="0">
                <a:solidFill>
                  <a:srgbClr val="FFFF00"/>
                </a:solidFill>
              </a:rPr>
              <a:t>С</a:t>
            </a:r>
            <a:r>
              <a:rPr lang="sr-Cyrl-CS" sz="4000" dirty="0" smtClean="0">
                <a:solidFill>
                  <a:srgbClr val="FFFF00"/>
                </a:solidFill>
              </a:rPr>
              <a:t>а којом птицом је мачак разговарао у буковој шуми?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5162" name="Picture 42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8610600" y="6400800"/>
            <a:ext cx="533400" cy="457200"/>
          </a:xfrm>
          <a:prstGeom prst="rect">
            <a:avLst/>
          </a:prstGeom>
          <a:solidFill>
            <a:srgbClr val="2121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63" name="Picture 43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2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8382000" y="152400"/>
            <a:ext cx="762000" cy="685800"/>
          </a:xfrm>
          <a:prstGeom prst="rect">
            <a:avLst/>
          </a:prstGeom>
          <a:solidFill>
            <a:srgbClr val="2121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0" fill="hold"/>
                                        <p:tgtEl>
                                          <p:spTgt spid="5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386" fill="hold"/>
                                        <p:tgtEl>
                                          <p:spTgt spid="5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63"/>
                </p:tgtEl>
              </p:cMediaNode>
            </p:audio>
            <p:audio>
              <p:cMediaNode>
                <p:cTn id="3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62"/>
                </p:tgtEl>
              </p:cMediaNode>
            </p:audio>
          </p:childTnLst>
        </p:cTn>
      </p:par>
    </p:tnLst>
    <p:bldLst>
      <p:bldP spid="5134" grpId="0" autoUpdateAnimBg="0"/>
      <p:bldP spid="5135" grpId="0" autoUpdateAnimBg="0"/>
      <p:bldP spid="5136" grpId="0" autoUpdateAnimBg="0"/>
      <p:bldP spid="513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 noChangeArrowheads="1"/>
          </p:cNvSpPr>
          <p:nvPr/>
        </p:nvSpPr>
        <p:spPr bwMode="auto">
          <a:xfrm>
            <a:off x="914400" y="1676400"/>
            <a:ext cx="6858000" cy="39624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sr-Cyrl-CS" sz="4800" b="1">
                <a:solidFill>
                  <a:schemeClr val="accent2"/>
                </a:solidFill>
              </a:rPr>
              <a:t>НЕТАЧНО</a:t>
            </a:r>
            <a:r>
              <a:rPr lang="en-US" sz="4800" b="1">
                <a:solidFill>
                  <a:schemeClr val="accent2"/>
                </a:solidFill>
              </a:rPr>
              <a:t>!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3200400" y="5867400"/>
            <a:ext cx="3914775" cy="528638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r-Cyrl-CS" sz="2800" b="1" dirty="0">
                <a:solidFill>
                  <a:srgbClr val="FFFF00"/>
                </a:solidFill>
                <a:hlinkClick r:id="rId2" action="ppaction://hlinksldjump"/>
              </a:rPr>
              <a:t>ПОКУШАЈ ПОНОВО</a:t>
            </a:r>
            <a:r>
              <a:rPr lang="en-US" sz="2800" b="1" dirty="0">
                <a:solidFill>
                  <a:srgbClr val="FFFF00"/>
                </a:solidFill>
                <a:hlinkClick r:id="rId2" action="ppaction://hlinksldjump"/>
              </a:rPr>
              <a:t>!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61446" name="Picture 6" descr="smil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"/>
            <a:ext cx="19050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blind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657600"/>
            <a:ext cx="7772400" cy="1143000"/>
          </a:xfrm>
        </p:spPr>
        <p:txBody>
          <a:bodyPr/>
          <a:lstStyle/>
          <a:p>
            <a:r>
              <a:rPr lang="sr-Cyrl-CS" sz="8800">
                <a:solidFill>
                  <a:srgbClr val="66CCFF"/>
                </a:solidFill>
              </a:rPr>
              <a:t>ПОГОДАК</a:t>
            </a:r>
            <a:endParaRPr lang="en-US" sz="8800">
              <a:solidFill>
                <a:srgbClr val="66CCFF"/>
              </a:solidFill>
            </a:endParaRPr>
          </a:p>
        </p:txBody>
      </p:sp>
      <p:sp>
        <p:nvSpPr>
          <p:cNvPr id="15376" name="AutoShape 16"/>
          <p:cNvSpPr>
            <a:spLocks noChangeArrowheads="1"/>
          </p:cNvSpPr>
          <p:nvPr/>
        </p:nvSpPr>
        <p:spPr bwMode="auto">
          <a:xfrm>
            <a:off x="0" y="228600"/>
            <a:ext cx="2819400" cy="25908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sr-Cyrl-CS" sz="3200" b="1">
                <a:solidFill>
                  <a:schemeClr val="accent2"/>
                </a:solidFill>
              </a:rPr>
              <a:t>Тачно</a:t>
            </a:r>
            <a:r>
              <a:rPr lang="en-US" sz="3200" b="1">
                <a:solidFill>
                  <a:schemeClr val="accent2"/>
                </a:solidFill>
              </a:rPr>
              <a:t>!</a:t>
            </a:r>
          </a:p>
        </p:txBody>
      </p:sp>
      <p:pic>
        <p:nvPicPr>
          <p:cNvPr id="15377" name="Picture 1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5562600" y="6248400"/>
            <a:ext cx="762000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ransition advClick="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" fill="hold"/>
                                        <p:tgtEl>
                                          <p:spTgt spid="153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000066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B8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FFFF00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posal">
  <a:themeElements>
    <a:clrScheme name="Proposal 8">
      <a:dk1>
        <a:srgbClr val="000000"/>
      </a:dk1>
      <a:lt1>
        <a:srgbClr val="FFFFFF"/>
      </a:lt1>
      <a:dk2>
        <a:srgbClr val="8C0039"/>
      </a:dk2>
      <a:lt2>
        <a:srgbClr val="660066"/>
      </a:lt2>
      <a:accent1>
        <a:srgbClr val="C58BF9"/>
      </a:accent1>
      <a:accent2>
        <a:srgbClr val="9966FF"/>
      </a:accent2>
      <a:accent3>
        <a:srgbClr val="FFFFFF"/>
      </a:accent3>
      <a:accent4>
        <a:srgbClr val="000000"/>
      </a:accent4>
      <a:accent5>
        <a:srgbClr val="DFC4FB"/>
      </a:accent5>
      <a:accent6>
        <a:srgbClr val="8A5CE7"/>
      </a:accent6>
      <a:hlink>
        <a:srgbClr val="E4005C"/>
      </a:hlink>
      <a:folHlink>
        <a:srgbClr val="C36C03"/>
      </a:folHlink>
    </a:clrScheme>
    <a:fontScheme name="Propos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Proposal 1">
        <a:dk1>
          <a:srgbClr val="777777"/>
        </a:dk1>
        <a:lt1>
          <a:srgbClr val="FFFFFF"/>
        </a:lt1>
        <a:dk2>
          <a:srgbClr val="333333"/>
        </a:dk2>
        <a:lt2>
          <a:srgbClr val="FFF4C3"/>
        </a:lt2>
        <a:accent1>
          <a:srgbClr val="C892FA"/>
        </a:accent1>
        <a:accent2>
          <a:srgbClr val="9966FF"/>
        </a:accent2>
        <a:accent3>
          <a:srgbClr val="ADADAD"/>
        </a:accent3>
        <a:accent4>
          <a:srgbClr val="DADADA"/>
        </a:accent4>
        <a:accent5>
          <a:srgbClr val="E0C7FC"/>
        </a:accent5>
        <a:accent6>
          <a:srgbClr val="8A5CE7"/>
        </a:accent6>
        <a:hlink>
          <a:srgbClr val="E4005C"/>
        </a:hlink>
        <a:folHlink>
          <a:srgbClr val="DC7A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al 2">
        <a:dk1>
          <a:srgbClr val="1C1C1C"/>
        </a:dk1>
        <a:lt1>
          <a:srgbClr val="FFFFFF"/>
        </a:lt1>
        <a:dk2>
          <a:srgbClr val="5F5F5F"/>
        </a:dk2>
        <a:lt2>
          <a:srgbClr val="FFFFCC"/>
        </a:lt2>
        <a:accent1>
          <a:srgbClr val="4A5B64"/>
        </a:accent1>
        <a:accent2>
          <a:srgbClr val="AF9387"/>
        </a:accent2>
        <a:accent3>
          <a:srgbClr val="B6B6B6"/>
        </a:accent3>
        <a:accent4>
          <a:srgbClr val="DADADA"/>
        </a:accent4>
        <a:accent5>
          <a:srgbClr val="B1B5B8"/>
        </a:accent5>
        <a:accent6>
          <a:srgbClr val="9E857A"/>
        </a:accent6>
        <a:hlink>
          <a:srgbClr val="F3C43F"/>
        </a:hlink>
        <a:folHlink>
          <a:srgbClr val="66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al 3">
        <a:dk1>
          <a:srgbClr val="4D4D4D"/>
        </a:dk1>
        <a:lt1>
          <a:srgbClr val="FFFFFF"/>
        </a:lt1>
        <a:dk2>
          <a:srgbClr val="666699"/>
        </a:dk2>
        <a:lt2>
          <a:srgbClr val="FFFFCC"/>
        </a:lt2>
        <a:accent1>
          <a:srgbClr val="8D8DB3"/>
        </a:accent1>
        <a:accent2>
          <a:srgbClr val="7A25D7"/>
        </a:accent2>
        <a:accent3>
          <a:srgbClr val="B8B8CA"/>
        </a:accent3>
        <a:accent4>
          <a:srgbClr val="DADADA"/>
        </a:accent4>
        <a:accent5>
          <a:srgbClr val="C5C5D6"/>
        </a:accent5>
        <a:accent6>
          <a:srgbClr val="6E20C3"/>
        </a:accent6>
        <a:hlink>
          <a:srgbClr val="66CCFF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al 4">
        <a:dk1>
          <a:srgbClr val="10187C"/>
        </a:dk1>
        <a:lt1>
          <a:srgbClr val="F8F8F8"/>
        </a:lt1>
        <a:dk2>
          <a:srgbClr val="538DC7"/>
        </a:dk2>
        <a:lt2>
          <a:srgbClr val="CCECFF"/>
        </a:lt2>
        <a:accent1>
          <a:srgbClr val="879EC7"/>
        </a:accent1>
        <a:accent2>
          <a:srgbClr val="461B8B"/>
        </a:accent2>
        <a:accent3>
          <a:srgbClr val="B3C5E0"/>
        </a:accent3>
        <a:accent4>
          <a:srgbClr val="D4D4D4"/>
        </a:accent4>
        <a:accent5>
          <a:srgbClr val="C3CCE0"/>
        </a:accent5>
        <a:accent6>
          <a:srgbClr val="3F177D"/>
        </a:accent6>
        <a:hlink>
          <a:srgbClr val="0000FF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al 5">
        <a:dk1>
          <a:srgbClr val="002F2E"/>
        </a:dk1>
        <a:lt1>
          <a:srgbClr val="FFFFFF"/>
        </a:lt1>
        <a:dk2>
          <a:srgbClr val="008080"/>
        </a:dk2>
        <a:lt2>
          <a:srgbClr val="FFFFCC"/>
        </a:lt2>
        <a:accent1>
          <a:srgbClr val="0E6A52"/>
        </a:accent1>
        <a:accent2>
          <a:srgbClr val="3553A7"/>
        </a:accent2>
        <a:accent3>
          <a:srgbClr val="AAC0C0"/>
        </a:accent3>
        <a:accent4>
          <a:srgbClr val="DADADA"/>
        </a:accent4>
        <a:accent5>
          <a:srgbClr val="AAB9B3"/>
        </a:accent5>
        <a:accent6>
          <a:srgbClr val="2F4A97"/>
        </a:accent6>
        <a:hlink>
          <a:srgbClr val="1ACE9F"/>
        </a:hlink>
        <a:folHlink>
          <a:srgbClr val="B5B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al 6">
        <a:dk1>
          <a:srgbClr val="000000"/>
        </a:dk1>
        <a:lt1>
          <a:srgbClr val="E3FFFF"/>
        </a:lt1>
        <a:dk2>
          <a:srgbClr val="4400A8"/>
        </a:dk2>
        <a:lt2>
          <a:srgbClr val="005452"/>
        </a:lt2>
        <a:accent1>
          <a:srgbClr val="92CAC9"/>
        </a:accent1>
        <a:accent2>
          <a:srgbClr val="009999"/>
        </a:accent2>
        <a:accent3>
          <a:srgbClr val="EFFFFF"/>
        </a:accent3>
        <a:accent4>
          <a:srgbClr val="000000"/>
        </a:accent4>
        <a:accent5>
          <a:srgbClr val="C7E1E1"/>
        </a:accent5>
        <a:accent6>
          <a:srgbClr val="008A8A"/>
        </a:accent6>
        <a:hlink>
          <a:srgbClr val="187C16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posal 7">
        <a:dk1>
          <a:srgbClr val="000000"/>
        </a:dk1>
        <a:lt1>
          <a:srgbClr val="CCFF99"/>
        </a:lt1>
        <a:dk2>
          <a:srgbClr val="CC99FF"/>
        </a:dk2>
        <a:lt2>
          <a:srgbClr val="1B3600"/>
        </a:lt2>
        <a:accent1>
          <a:srgbClr val="009900"/>
        </a:accent1>
        <a:accent2>
          <a:srgbClr val="B7CA02"/>
        </a:accent2>
        <a:accent3>
          <a:srgbClr val="E2FFCA"/>
        </a:accent3>
        <a:accent4>
          <a:srgbClr val="000000"/>
        </a:accent4>
        <a:accent5>
          <a:srgbClr val="AACAAA"/>
        </a:accent5>
        <a:accent6>
          <a:srgbClr val="A6B702"/>
        </a:accent6>
        <a:hlink>
          <a:srgbClr val="FFCC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posal 8">
        <a:dk1>
          <a:srgbClr val="000000"/>
        </a:dk1>
        <a:lt1>
          <a:srgbClr val="FFFFFF"/>
        </a:lt1>
        <a:dk2>
          <a:srgbClr val="8C0039"/>
        </a:dk2>
        <a:lt2>
          <a:srgbClr val="660066"/>
        </a:lt2>
        <a:accent1>
          <a:srgbClr val="C58BF9"/>
        </a:accent1>
        <a:accent2>
          <a:srgbClr val="9966FF"/>
        </a:accent2>
        <a:accent3>
          <a:srgbClr val="FFFFFF"/>
        </a:accent3>
        <a:accent4>
          <a:srgbClr val="000000"/>
        </a:accent4>
        <a:accent5>
          <a:srgbClr val="DFC4FB"/>
        </a:accent5>
        <a:accent6>
          <a:srgbClr val="8A5CE7"/>
        </a:accent6>
        <a:hlink>
          <a:srgbClr val="E4005C"/>
        </a:hlink>
        <a:folHlink>
          <a:srgbClr val="C36C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Arial"/>
      </a:majorFont>
      <a:minorFont>
        <a:latin typeface="Arial Black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6266</TotalTime>
  <Words>128</Words>
  <Application>Microsoft Office PowerPoint</Application>
  <PresentationFormat>On-screen Show (4:3)</PresentationFormat>
  <Paragraphs>37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Arial Black</vt:lpstr>
      <vt:lpstr>Calibri</vt:lpstr>
      <vt:lpstr>Lucida Console</vt:lpstr>
      <vt:lpstr>Old English Text MT</vt:lpstr>
      <vt:lpstr>Ravie</vt:lpstr>
      <vt:lpstr>Times New Roman</vt:lpstr>
      <vt:lpstr>Wingdings</vt:lpstr>
      <vt:lpstr>Blank Presentation</vt:lpstr>
      <vt:lpstr>Proposal</vt:lpstr>
      <vt:lpstr>Fireworks</vt:lpstr>
      <vt:lpstr>,,Мачак отишао у хајдуке’’</vt:lpstr>
      <vt:lpstr>Погледајте следећи цртани филм и уочите сличности и разлике са текстом из читанке ,,Мачак отишао у хајдуке’’. </vt:lpstr>
      <vt:lpstr>Желите ли да постанете МИЛИОНЕР?  </vt:lpstr>
      <vt:lpstr>PowerPoint Presentation</vt:lpstr>
      <vt:lpstr>PowerPoint Presentation</vt:lpstr>
      <vt:lpstr>ПОГОДАК</vt:lpstr>
      <vt:lpstr>PowerPoint Presentation</vt:lpstr>
      <vt:lpstr>PowerPoint Presentation</vt:lpstr>
      <vt:lpstr>ПОГОДАК</vt:lpstr>
      <vt:lpstr>PowerPoint Presentation</vt:lpstr>
    </vt:vector>
  </TitlesOfParts>
  <Company>UW-Whitewater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Dianne Jones</dc:creator>
  <cp:lastModifiedBy>Mira</cp:lastModifiedBy>
  <cp:revision>226</cp:revision>
  <dcterms:created xsi:type="dcterms:W3CDTF">2001-02-13T03:43:38Z</dcterms:created>
  <dcterms:modified xsi:type="dcterms:W3CDTF">2020-05-31T12:05:56Z</dcterms:modified>
</cp:coreProperties>
</file>